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1"/>
  </p:notesMasterIdLst>
  <p:sldIdLst>
    <p:sldId id="256" r:id="rId2"/>
    <p:sldId id="258" r:id="rId3"/>
    <p:sldId id="260" r:id="rId4"/>
    <p:sldId id="265" r:id="rId5"/>
    <p:sldId id="264" r:id="rId6"/>
    <p:sldId id="266" r:id="rId7"/>
    <p:sldId id="262" r:id="rId8"/>
    <p:sldId id="257" r:id="rId9"/>
    <p:sldId id="263" r:id="rId10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6600"/>
    <a:srgbClr val="996600"/>
    <a:srgbClr val="800000"/>
    <a:srgbClr val="A50021"/>
    <a:srgbClr val="996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>
        <p:scale>
          <a:sx n="64" d="100"/>
          <a:sy n="64" d="100"/>
        </p:scale>
        <p:origin x="724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gif>
</file>

<file path=ppt/media/image12.png>
</file>

<file path=ppt/media/image13.png>
</file>

<file path=ppt/media/image14.jpg>
</file>

<file path=ppt/media/image15.jpeg>
</file>

<file path=ppt/media/image16.jpeg>
</file>

<file path=ppt/media/image17.jpeg>
</file>

<file path=ppt/media/image18.jpeg>
</file>

<file path=ppt/media/image19.jpeg>
</file>

<file path=ppt/media/image2.jpg>
</file>

<file path=ppt/media/image20.jpeg>
</file>

<file path=ppt/media/image21.jpeg>
</file>

<file path=ppt/media/image22.jpeg>
</file>

<file path=ppt/media/image23.jpeg>
</file>

<file path=ppt/media/image24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5105E75D-1FA3-429A-A979-E90B687F240F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CB5C0D01-AEFB-489A-A81B-604575A6DE38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251442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חדרי</a:t>
            </a:r>
            <a:r>
              <a:rPr lang="he-IL" baseline="0" dirty="0"/>
              <a:t> בריחה היו בלתי אפשריים עבור לקויי ראייה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027540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זה לא קיים עד היום וזה אתגרים שמבוססים על חושים אחרים ולא על ראיה וזה מתאים לכולם ומעניין לכולם ומגשר על</a:t>
            </a:r>
            <a:r>
              <a:rPr lang="he-IL" baseline="0" dirty="0"/>
              <a:t> פערים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9590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זה לא קיים עד היום וזה אתגרים שמבוססים על חושים אחרים ולא על ראיה וזה מתאים לכולם ומעניין לכולם ומגשר על</a:t>
            </a:r>
            <a:r>
              <a:rPr lang="he-IL" baseline="0" dirty="0"/>
              <a:t> פערים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082478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זה לא קיים עד היום וזה אתגרים שמבוססים על חושים אחרים ולא על ראיה וזה מתאים לכולם ומעניין לכולם ומגשר על</a:t>
            </a:r>
            <a:r>
              <a:rPr lang="he-IL" baseline="0" dirty="0"/>
              <a:t> פערים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1255975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לקחנו את ה"מושגים" </a:t>
            </a:r>
            <a:r>
              <a:rPr lang="he-IL" dirty="0" err="1"/>
              <a:t>הנל</a:t>
            </a:r>
            <a:r>
              <a:rPr lang="he-IL" dirty="0"/>
              <a:t> ומזה יצרנו את החדר בריחה שלנו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516855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Intel, Adi</a:t>
            </a:r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811511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he-IL" dirty="0"/>
              <a:t>וזה אנחנו עם קישור ל </a:t>
            </a:r>
            <a:r>
              <a:rPr lang="en-US" dirty="0" err="1"/>
              <a:t>github</a:t>
            </a:r>
            <a:r>
              <a:rPr lang="he-IL" dirty="0"/>
              <a:t> כדי שתוכלו לראות שהקוד אכן קיים</a:t>
            </a:r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B5C0D01-AEFB-489A-A81B-604575A6DE38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1188610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075100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45903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001044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78220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901358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29340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8" name="מציין מיקום של כותרת תחתונה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6993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4" name="מציין מיקום של כותרת תחתונה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2183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3" name="מציין מיקום של כותרת תחתונה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54169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3222584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542433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FB0FB1B-9199-451B-889C-2C8E03B35925}" type="datetimeFigureOut">
              <a:rPr lang="he-IL" smtClean="0"/>
              <a:t>כ"ד/סיון/תשע"ח</a:t>
            </a:fld>
            <a:endParaRPr lang="he-IL"/>
          </a:p>
        </p:txBody>
      </p:sp>
      <p:sp>
        <p:nvSpPr>
          <p:cNvPr id="5" name="מציין מיקום של כותרת תחתונה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A457C0-A01B-4074-A240-362090C8125D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297909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jpg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jpeg"/><Relationship Id="rId13" Type="http://schemas.openxmlformats.org/officeDocument/2006/relationships/image" Target="../media/image24.png"/><Relationship Id="rId3" Type="http://schemas.openxmlformats.org/officeDocument/2006/relationships/image" Target="../media/image1.PNG"/><Relationship Id="rId7" Type="http://schemas.openxmlformats.org/officeDocument/2006/relationships/image" Target="../media/image18.jpeg"/><Relationship Id="rId12" Type="http://schemas.openxmlformats.org/officeDocument/2006/relationships/image" Target="../media/image2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7.jpeg"/><Relationship Id="rId11" Type="http://schemas.openxmlformats.org/officeDocument/2006/relationships/image" Target="../media/image22.jpeg"/><Relationship Id="rId5" Type="http://schemas.openxmlformats.org/officeDocument/2006/relationships/image" Target="../media/image16.jpeg"/><Relationship Id="rId10" Type="http://schemas.openxmlformats.org/officeDocument/2006/relationships/image" Target="../media/image21.jpeg"/><Relationship Id="rId4" Type="http://schemas.openxmlformats.org/officeDocument/2006/relationships/image" Target="../media/image15.jpeg"/><Relationship Id="rId9" Type="http://schemas.openxmlformats.org/officeDocument/2006/relationships/image" Target="../media/image20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31" y="-47458"/>
            <a:ext cx="9144000" cy="696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1312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3" name="כותרת משנה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he-IL"/>
          </a:p>
        </p:txBody>
      </p:sp>
      <p:pic>
        <p:nvPicPr>
          <p:cNvPr id="8" name="תמונה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951AFCF-360D-41D2-80F7-6A02CD2620DB}"/>
              </a:ext>
            </a:extLst>
          </p:cNvPr>
          <p:cNvSpPr txBox="1"/>
          <p:nvPr/>
        </p:nvSpPr>
        <p:spPr>
          <a:xfrm>
            <a:off x="262754" y="333873"/>
            <a:ext cx="6726621" cy="3416320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l"/>
            <a:r>
              <a:rPr lang="en-US" sz="7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Make the impossible possible</a:t>
            </a:r>
            <a:endParaRPr lang="he-IL" sz="72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7" name="מלבן 6">
            <a:extLst>
              <a:ext uri="{FF2B5EF4-FFF2-40B4-BE49-F238E27FC236}">
                <a16:creationId xmlns:a16="http://schemas.microsoft.com/office/drawing/2014/main" id="{63A90CCB-0617-4D06-B0AA-20C20FEEE16D}"/>
              </a:ext>
            </a:extLst>
          </p:cNvPr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9" name="תמונה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161" y="5265506"/>
            <a:ext cx="1885074" cy="143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2508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תמונה 6">
            <a:extLst>
              <a:ext uri="{FF2B5EF4-FFF2-40B4-BE49-F238E27FC236}">
                <a16:creationId xmlns:a16="http://schemas.microsoft.com/office/drawing/2014/main" id="{8216105A-B12C-4AD8-85D1-81AAC68D55D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מלבן 4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51" y="5257800"/>
            <a:ext cx="1885074" cy="14348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96972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51" y="5257800"/>
            <a:ext cx="1885074" cy="14348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FB01B09-BF10-4117-A13F-A6B2AEC1EF98}"/>
              </a:ext>
            </a:extLst>
          </p:cNvPr>
          <p:cNvSpPr txBox="1"/>
          <p:nvPr/>
        </p:nvSpPr>
        <p:spPr>
          <a:xfrm>
            <a:off x="4779065" y="1550505"/>
            <a:ext cx="263387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Demo</a:t>
            </a:r>
            <a:endParaRPr lang="he-IL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958276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251" y="5257800"/>
            <a:ext cx="1885074" cy="143484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51A41DB-DFB8-4826-BE96-C003773CDB40}"/>
              </a:ext>
            </a:extLst>
          </p:cNvPr>
          <p:cNvSpPr txBox="1"/>
          <p:nvPr/>
        </p:nvSpPr>
        <p:spPr>
          <a:xfrm>
            <a:off x="1" y="933137"/>
            <a:ext cx="12192000" cy="1200329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algn="ctr"/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Added Value</a:t>
            </a:r>
            <a:endParaRPr lang="he-IL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grpSp>
        <p:nvGrpSpPr>
          <p:cNvPr id="6" name="קבוצה 5">
            <a:extLst>
              <a:ext uri="{FF2B5EF4-FFF2-40B4-BE49-F238E27FC236}">
                <a16:creationId xmlns:a16="http://schemas.microsoft.com/office/drawing/2014/main" id="{2FC9CEB2-E6FE-4ABF-879D-70D9A4F9CF3D}"/>
              </a:ext>
            </a:extLst>
          </p:cNvPr>
          <p:cNvGrpSpPr>
            <a:grpSpLocks noChangeAspect="1"/>
          </p:cNvGrpSpPr>
          <p:nvPr/>
        </p:nvGrpSpPr>
        <p:grpSpPr>
          <a:xfrm>
            <a:off x="3737027" y="4045309"/>
            <a:ext cx="1133102" cy="793538"/>
            <a:chOff x="7645138" y="2040011"/>
            <a:chExt cx="3114036" cy="2180833"/>
          </a:xfrm>
        </p:grpSpPr>
        <p:pic>
          <p:nvPicPr>
            <p:cNvPr id="7" name="תמונה 6">
              <a:extLst>
                <a:ext uri="{FF2B5EF4-FFF2-40B4-BE49-F238E27FC236}">
                  <a16:creationId xmlns:a16="http://schemas.microsoft.com/office/drawing/2014/main" id="{04EC5DFB-2C2A-449C-8B5D-BB41BBF7F7B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16049" y="2077719"/>
              <a:ext cx="2143125" cy="2143125"/>
            </a:xfrm>
            <a:prstGeom prst="rect">
              <a:avLst/>
            </a:prstGeom>
            <a:ln>
              <a:noFill/>
            </a:ln>
          </p:spPr>
        </p:pic>
        <p:pic>
          <p:nvPicPr>
            <p:cNvPr id="8" name="תמונה 7">
              <a:extLst>
                <a:ext uri="{FF2B5EF4-FFF2-40B4-BE49-F238E27FC236}">
                  <a16:creationId xmlns:a16="http://schemas.microsoft.com/office/drawing/2014/main" id="{C6950221-9138-4659-9E66-3E9D1F254E1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5138" y="2077719"/>
              <a:ext cx="1294581" cy="2105417"/>
            </a:xfrm>
            <a:prstGeom prst="rect">
              <a:avLst/>
            </a:prstGeom>
            <a:ln>
              <a:noFill/>
            </a:ln>
          </p:spPr>
        </p:pic>
        <p:sp>
          <p:nvSpPr>
            <p:cNvPr id="9" name="אליפסה 8">
              <a:extLst>
                <a:ext uri="{FF2B5EF4-FFF2-40B4-BE49-F238E27FC236}">
                  <a16:creationId xmlns:a16="http://schemas.microsoft.com/office/drawing/2014/main" id="{6E385951-84CF-4310-8310-E0C38EE56C25}"/>
                </a:ext>
              </a:extLst>
            </p:cNvPr>
            <p:cNvSpPr/>
            <p:nvPr/>
          </p:nvSpPr>
          <p:spPr>
            <a:xfrm>
              <a:off x="8135327" y="2040011"/>
              <a:ext cx="433633" cy="42981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0" name="אליפסה 9">
              <a:extLst>
                <a:ext uri="{FF2B5EF4-FFF2-40B4-BE49-F238E27FC236}">
                  <a16:creationId xmlns:a16="http://schemas.microsoft.com/office/drawing/2014/main" id="{75E17C80-6F43-4FF5-9D34-E52E220BA3E0}"/>
                </a:ext>
              </a:extLst>
            </p:cNvPr>
            <p:cNvSpPr/>
            <p:nvPr/>
          </p:nvSpPr>
          <p:spPr>
            <a:xfrm>
              <a:off x="9070155" y="2060433"/>
              <a:ext cx="433633" cy="42981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1" name="קבוצה 10">
            <a:extLst>
              <a:ext uri="{FF2B5EF4-FFF2-40B4-BE49-F238E27FC236}">
                <a16:creationId xmlns:a16="http://schemas.microsoft.com/office/drawing/2014/main" id="{7BE73199-1089-4BC9-8FEA-18C1CC93CA37}"/>
              </a:ext>
            </a:extLst>
          </p:cNvPr>
          <p:cNvGrpSpPr>
            <a:grpSpLocks noChangeAspect="1"/>
          </p:cNvGrpSpPr>
          <p:nvPr/>
        </p:nvGrpSpPr>
        <p:grpSpPr>
          <a:xfrm>
            <a:off x="3741473" y="3076360"/>
            <a:ext cx="478418" cy="792000"/>
            <a:chOff x="7645138" y="2040011"/>
            <a:chExt cx="1294581" cy="2143125"/>
          </a:xfrm>
        </p:grpSpPr>
        <p:pic>
          <p:nvPicPr>
            <p:cNvPr id="12" name="תמונה 11">
              <a:extLst>
                <a:ext uri="{FF2B5EF4-FFF2-40B4-BE49-F238E27FC236}">
                  <a16:creationId xmlns:a16="http://schemas.microsoft.com/office/drawing/2014/main" id="{72A36D11-4F1A-4DB0-9239-94EE6EE19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5138" y="2077719"/>
              <a:ext cx="1294581" cy="2105417"/>
            </a:xfrm>
            <a:prstGeom prst="rect">
              <a:avLst/>
            </a:prstGeom>
            <a:ln>
              <a:noFill/>
            </a:ln>
          </p:spPr>
        </p:pic>
        <p:sp>
          <p:nvSpPr>
            <p:cNvPr id="13" name="אליפסה 12">
              <a:extLst>
                <a:ext uri="{FF2B5EF4-FFF2-40B4-BE49-F238E27FC236}">
                  <a16:creationId xmlns:a16="http://schemas.microsoft.com/office/drawing/2014/main" id="{62E0DD65-B80E-45F8-9930-F5F29283A31E}"/>
                </a:ext>
              </a:extLst>
            </p:cNvPr>
            <p:cNvSpPr/>
            <p:nvPr/>
          </p:nvSpPr>
          <p:spPr>
            <a:xfrm>
              <a:off x="8135327" y="2040011"/>
              <a:ext cx="433633" cy="42981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grpSp>
        <p:nvGrpSpPr>
          <p:cNvPr id="17" name="קבוצה 16">
            <a:extLst>
              <a:ext uri="{FF2B5EF4-FFF2-40B4-BE49-F238E27FC236}">
                <a16:creationId xmlns:a16="http://schemas.microsoft.com/office/drawing/2014/main" id="{708F0587-3EB4-464A-8CC4-C5C68835BD87}"/>
              </a:ext>
            </a:extLst>
          </p:cNvPr>
          <p:cNvGrpSpPr>
            <a:grpSpLocks noChangeAspect="1"/>
          </p:cNvGrpSpPr>
          <p:nvPr/>
        </p:nvGrpSpPr>
        <p:grpSpPr>
          <a:xfrm>
            <a:off x="3710170" y="2145729"/>
            <a:ext cx="785663" cy="792000"/>
            <a:chOff x="8616049" y="2060433"/>
            <a:chExt cx="2143125" cy="2160411"/>
          </a:xfrm>
        </p:grpSpPr>
        <p:pic>
          <p:nvPicPr>
            <p:cNvPr id="18" name="תמונה 17">
              <a:extLst>
                <a:ext uri="{FF2B5EF4-FFF2-40B4-BE49-F238E27FC236}">
                  <a16:creationId xmlns:a16="http://schemas.microsoft.com/office/drawing/2014/main" id="{8595296E-7F36-48B5-8D31-3A89290228A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616049" y="2077719"/>
              <a:ext cx="2143125" cy="2143125"/>
            </a:xfrm>
            <a:prstGeom prst="rect">
              <a:avLst/>
            </a:prstGeom>
            <a:ln>
              <a:noFill/>
            </a:ln>
          </p:spPr>
        </p:pic>
        <p:sp>
          <p:nvSpPr>
            <p:cNvPr id="19" name="אליפסה 18">
              <a:extLst>
                <a:ext uri="{FF2B5EF4-FFF2-40B4-BE49-F238E27FC236}">
                  <a16:creationId xmlns:a16="http://schemas.microsoft.com/office/drawing/2014/main" id="{44F4236C-3AB7-4BCC-B8D1-A00B0CB07F39}"/>
                </a:ext>
              </a:extLst>
            </p:cNvPr>
            <p:cNvSpPr/>
            <p:nvPr/>
          </p:nvSpPr>
          <p:spPr>
            <a:xfrm>
              <a:off x="9070155" y="2060433"/>
              <a:ext cx="433633" cy="429811"/>
            </a:xfrm>
            <a:prstGeom prst="ellipse">
              <a:avLst/>
            </a:prstGeom>
            <a:solidFill>
              <a:schemeClr val="tx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535D680C-B945-4E62-A57D-BDADF6A499AE}"/>
              </a:ext>
            </a:extLst>
          </p:cNvPr>
          <p:cNvSpPr txBox="1"/>
          <p:nvPr/>
        </p:nvSpPr>
        <p:spPr>
          <a:xfrm>
            <a:off x="5010607" y="2220531"/>
            <a:ext cx="259430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0"/>
            <a:r>
              <a:rPr lang="en-US" sz="3600" dirty="0"/>
              <a:t>Blind people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5CB6ED2-1653-4358-AF1B-BD8AD082305B}"/>
              </a:ext>
            </a:extLst>
          </p:cNvPr>
          <p:cNvSpPr txBox="1"/>
          <p:nvPr/>
        </p:nvSpPr>
        <p:spPr>
          <a:xfrm>
            <a:off x="5010607" y="3151311"/>
            <a:ext cx="5272483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0"/>
            <a:r>
              <a:rPr lang="en-US" sz="3600" dirty="0"/>
              <a:t>People who are able to see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FC0728A-023E-4E9B-8B05-CB49638BD325}"/>
              </a:ext>
            </a:extLst>
          </p:cNvPr>
          <p:cNvSpPr txBox="1"/>
          <p:nvPr/>
        </p:nvSpPr>
        <p:spPr>
          <a:xfrm>
            <a:off x="5048807" y="4058806"/>
            <a:ext cx="3258207" cy="646331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pPr rtl="0"/>
            <a:r>
              <a:rPr lang="en-US" sz="3600" dirty="0"/>
              <a:t>Everyone as one</a:t>
            </a:r>
            <a:endParaRPr lang="he-IL" sz="3600" dirty="0"/>
          </a:p>
        </p:txBody>
      </p:sp>
    </p:spTree>
    <p:extLst>
      <p:ext uri="{BB962C8B-B14F-4D97-AF65-F5344CB8AC3E}">
        <p14:creationId xmlns:p14="http://schemas.microsoft.com/office/powerpoint/2010/main" val="1257182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מלבן 14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985" y="5423156"/>
            <a:ext cx="1885074" cy="1434844"/>
          </a:xfrm>
          <a:prstGeom prst="rect">
            <a:avLst/>
          </a:prstGeom>
        </p:spPr>
      </p:pic>
      <p:pic>
        <p:nvPicPr>
          <p:cNvPr id="1026" name="Picture 2" descr="×ª××× × ×§×©××¨×">
            <a:extLst>
              <a:ext uri="{FF2B5EF4-FFF2-40B4-BE49-F238E27FC236}">
                <a16:creationId xmlns:a16="http://schemas.microsoft.com/office/drawing/2014/main" id="{45122B69-BA93-439E-A2A1-08DBA4A1ED7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35" b="32668"/>
          <a:stretch/>
        </p:blipFill>
        <p:spPr bwMode="auto">
          <a:xfrm>
            <a:off x="6879570" y="611249"/>
            <a:ext cx="4511430" cy="15878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28AA8B4B-162F-46C1-8692-EA10B6356F6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5195" y="4670308"/>
            <a:ext cx="3702326" cy="1295814"/>
          </a:xfrm>
          <a:prstGeom prst="rect">
            <a:avLst/>
          </a:prstGeom>
        </p:spPr>
      </p:pic>
      <p:pic>
        <p:nvPicPr>
          <p:cNvPr id="10" name="תמונה 9">
            <a:extLst>
              <a:ext uri="{FF2B5EF4-FFF2-40B4-BE49-F238E27FC236}">
                <a16:creationId xmlns:a16="http://schemas.microsoft.com/office/drawing/2014/main" id="{334F1411-6111-47C4-83FF-C2A6BB0E60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06948" y="3958831"/>
            <a:ext cx="3702326" cy="1721582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2" name="תמונה 11">
            <a:extLst>
              <a:ext uri="{FF2B5EF4-FFF2-40B4-BE49-F238E27FC236}">
                <a16:creationId xmlns:a16="http://schemas.microsoft.com/office/drawing/2014/main" id="{D1E3DBD0-AC7A-40EF-8111-08EBAFF7A1CC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24543" b="27911"/>
          <a:stretch/>
        </p:blipFill>
        <p:spPr>
          <a:xfrm>
            <a:off x="463457" y="2712643"/>
            <a:ext cx="4527296" cy="1543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28" name="Picture 4" descr="×ª××¦××ª ×ª××× × ×¢×××¨ âªreal timeâ¬â">
            <a:extLst>
              <a:ext uri="{FF2B5EF4-FFF2-40B4-BE49-F238E27FC236}">
                <a16:creationId xmlns:a16="http://schemas.microsoft.com/office/drawing/2014/main" id="{68DA78BB-77EB-4023-ADAB-4AA30FD1EF0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1712" y="2481776"/>
            <a:ext cx="4697896" cy="8245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תמונה 15">
            <a:extLst>
              <a:ext uri="{FF2B5EF4-FFF2-40B4-BE49-F238E27FC236}">
                <a16:creationId xmlns:a16="http://schemas.microsoft.com/office/drawing/2014/main" id="{93388D9A-730B-4A09-AC77-67565683A75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855460" y="373141"/>
            <a:ext cx="4019315" cy="1543328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56574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מלבן 4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sp>
        <p:nvSpPr>
          <p:cNvPr id="2" name="כותרת 1"/>
          <p:cNvSpPr>
            <a:spLocks noGrp="1"/>
          </p:cNvSpPr>
          <p:nvPr>
            <p:ph type="ctrTitle"/>
          </p:nvPr>
        </p:nvSpPr>
        <p:spPr>
          <a:xfrm>
            <a:off x="0" y="646041"/>
            <a:ext cx="12192000" cy="1075502"/>
          </a:xfrm>
        </p:spPr>
        <p:txBody>
          <a:bodyPr>
            <a:noAutofit/>
          </a:bodyPr>
          <a:lstStyle/>
          <a:p>
            <a:r>
              <a:rPr lang="en-US" sz="7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Business feasibility</a:t>
            </a:r>
            <a:endParaRPr lang="he-IL" sz="72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תמונה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8490" y="5423156"/>
            <a:ext cx="1885074" cy="1434844"/>
          </a:xfrm>
          <a:prstGeom prst="rect">
            <a:avLst/>
          </a:prstGeom>
        </p:spPr>
      </p:pic>
      <p:pic>
        <p:nvPicPr>
          <p:cNvPr id="6" name="תמונה 5" descr="תמונה שמכילה צילום מסך, מחשב, צג, מקורה&#10;&#10;תיאור שנוצר ברמת מהימנות גבוהה מאוד">
            <a:extLst>
              <a:ext uri="{FF2B5EF4-FFF2-40B4-BE49-F238E27FC236}">
                <a16:creationId xmlns:a16="http://schemas.microsoft.com/office/drawing/2014/main" id="{0DD78A4E-7816-4FAB-B166-6AB12FDF93A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26" t="48696" r="26794" b="14203"/>
          <a:stretch/>
        </p:blipFill>
        <p:spPr>
          <a:xfrm>
            <a:off x="760195" y="2048393"/>
            <a:ext cx="6378090" cy="3374763"/>
          </a:xfrm>
          <a:prstGeom prst="rect">
            <a:avLst/>
          </a:prstGeom>
        </p:spPr>
      </p:pic>
      <p:pic>
        <p:nvPicPr>
          <p:cNvPr id="8" name="תמונה 7" descr="תמונה שמכילה צילום מסך&#10;&#10;תיאור שנוצר ברמת מהימנות גבוהה מאוד">
            <a:extLst>
              <a:ext uri="{FF2B5EF4-FFF2-40B4-BE49-F238E27FC236}">
                <a16:creationId xmlns:a16="http://schemas.microsoft.com/office/drawing/2014/main" id="{6D733845-6D94-48CF-AAE7-3AD0281EC4A9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462" b="33478"/>
          <a:stretch/>
        </p:blipFill>
        <p:spPr>
          <a:xfrm>
            <a:off x="7424530" y="1949500"/>
            <a:ext cx="4177405" cy="4016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344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מלבן 3"/>
          <p:cNvSpPr/>
          <p:nvPr/>
        </p:nvSpPr>
        <p:spPr>
          <a:xfrm>
            <a:off x="-159224" y="6292972"/>
            <a:ext cx="12351224" cy="238178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>
              <a:solidFill>
                <a:srgbClr val="CC6600"/>
              </a:solidFill>
            </a:endParaRPr>
          </a:p>
        </p:txBody>
      </p:sp>
      <p:pic>
        <p:nvPicPr>
          <p:cNvPr id="3" name="תמונה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603" y="5423156"/>
            <a:ext cx="1885074" cy="1434844"/>
          </a:xfrm>
          <a:prstGeom prst="rect">
            <a:avLst/>
          </a:prstGeom>
        </p:spPr>
      </p:pic>
      <p:pic>
        <p:nvPicPr>
          <p:cNvPr id="18" name="תמונה 17" descr="תמונה שמכילה אדם, קיר&#10;&#10;תיאור שנוצר ברמת מהימנות גבוהה מאוד">
            <a:extLst>
              <a:ext uri="{FF2B5EF4-FFF2-40B4-BE49-F238E27FC236}">
                <a16:creationId xmlns:a16="http://schemas.microsoft.com/office/drawing/2014/main" id="{F566D12F-A0E3-4E5E-83E3-CE3D4EA6405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9744" y="213105"/>
            <a:ext cx="1350474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1" name="תמונה 20" descr="תמונה שמכילה אדם, קיר, אישה, מקורה&#10;&#10;תיאור שנוצר ברמת מהימנות גבוהה מאוד">
            <a:extLst>
              <a:ext uri="{FF2B5EF4-FFF2-40B4-BE49-F238E27FC236}">
                <a16:creationId xmlns:a16="http://schemas.microsoft.com/office/drawing/2014/main" id="{078AC86E-26B0-4867-82C9-014A38B36AA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2729" y="219223"/>
            <a:ext cx="1404103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4" name="תמונה 23" descr="תמונה שמכילה אדם, קיר, מקורה, בגדים&#10;&#10;תיאור שנוצר ברמת מהימנות גבוהה מאוד">
            <a:extLst>
              <a:ext uri="{FF2B5EF4-FFF2-40B4-BE49-F238E27FC236}">
                <a16:creationId xmlns:a16="http://schemas.microsoft.com/office/drawing/2014/main" id="{8226BC97-45F6-488C-A32F-A9DCDBE1E793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1645" y="226776"/>
            <a:ext cx="1424839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7" name="תמונה 26" descr="תמונה שמכילה אדם, קיר, מקורה, מחייך&#10;&#10;תיאור שנוצר ברמת מהימנות גבוהה מאוד">
            <a:extLst>
              <a:ext uri="{FF2B5EF4-FFF2-40B4-BE49-F238E27FC236}">
                <a16:creationId xmlns:a16="http://schemas.microsoft.com/office/drawing/2014/main" id="{13918163-BCE4-419A-93EC-8E76B82C1F02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3693" y="226776"/>
            <a:ext cx="1424839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9" name="תמונה 28" descr="תמונה שמכילה אדם, קיר, מקורה, מחייך&#10;&#10;תיאור שנוצר ברמת מהימנות גבוהה מאוד">
            <a:extLst>
              <a:ext uri="{FF2B5EF4-FFF2-40B4-BE49-F238E27FC236}">
                <a16:creationId xmlns:a16="http://schemas.microsoft.com/office/drawing/2014/main" id="{1107E491-A9EF-4B02-A6F4-47B9E4C2680E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963" y="219224"/>
            <a:ext cx="1354307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1" name="תמונה 30" descr="תמונה שמכילה אדם, אישה, בגדים, קיר&#10;&#10;תיאור שנוצר ברמת מהימנות גבוהה מאוד">
            <a:extLst>
              <a:ext uri="{FF2B5EF4-FFF2-40B4-BE49-F238E27FC236}">
                <a16:creationId xmlns:a16="http://schemas.microsoft.com/office/drawing/2014/main" id="{CED57AE8-EC8C-45BA-B22E-C35AD3029868}"/>
              </a:ext>
            </a:extLst>
          </p:cNvPr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44807" y="214754"/>
            <a:ext cx="1424839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7" name="תמונה 36" descr="תמונה שמכילה אדם, קיר, אחזקה, איש&#10;&#10;תיאור שנוצר ברמת מהימנות גבוהה מאוד">
            <a:extLst>
              <a:ext uri="{FF2B5EF4-FFF2-40B4-BE49-F238E27FC236}">
                <a16:creationId xmlns:a16="http://schemas.microsoft.com/office/drawing/2014/main" id="{C3207930-983E-42DC-BE0B-7353AF55451C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841" y="203876"/>
            <a:ext cx="1425038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39" name="תמונה 38" descr="תמונה שמכילה אדם, קיר, מקורה, חולצה&#10;&#10;תיאור שנוצר ברמת מהימנות גבוהה מאוד">
            <a:extLst>
              <a:ext uri="{FF2B5EF4-FFF2-40B4-BE49-F238E27FC236}">
                <a16:creationId xmlns:a16="http://schemas.microsoft.com/office/drawing/2014/main" id="{6E872416-7DE6-4CBE-A3D3-48BD5C2F006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208" y="203876"/>
            <a:ext cx="1419075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43" name="תמונה 42" descr="תמונה שמכילה אדם, קיר, מקורה, מחייך&#10;&#10;תיאור שנוצר ברמת מהימנות גבוהה מאוד">
            <a:extLst>
              <a:ext uri="{FF2B5EF4-FFF2-40B4-BE49-F238E27FC236}">
                <a16:creationId xmlns:a16="http://schemas.microsoft.com/office/drawing/2014/main" id="{9D5BB844-48C6-4559-A361-E3DE9E1DE7F3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260" y="185327"/>
            <a:ext cx="1389952" cy="1908000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AC1B99F-34F7-4D74-ACD7-14A705333991}"/>
              </a:ext>
            </a:extLst>
          </p:cNvPr>
          <p:cNvSpPr txBox="1"/>
          <p:nvPr/>
        </p:nvSpPr>
        <p:spPr>
          <a:xfrm>
            <a:off x="109260" y="2142328"/>
            <a:ext cx="1196038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שירה </a:t>
            </a:r>
            <a:r>
              <a:rPr lang="he-IL" dirty="0" err="1">
                <a:latin typeface="David" panose="020E0502060401010101" pitchFamily="34" charset="-79"/>
                <a:cs typeface="David" panose="020E0502060401010101" pitchFamily="34" charset="-79"/>
              </a:rPr>
              <a:t>זלצמן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          שירה </a:t>
            </a:r>
            <a:r>
              <a:rPr lang="he-IL" dirty="0" err="1">
                <a:latin typeface="David" panose="020E0502060401010101" pitchFamily="34" charset="-79"/>
                <a:cs typeface="David" panose="020E0502060401010101" pitchFamily="34" charset="-79"/>
              </a:rPr>
              <a:t>והב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	לאה קרליבך     אילנה </a:t>
            </a:r>
            <a:r>
              <a:rPr lang="he-IL" dirty="0" err="1">
                <a:latin typeface="David" panose="020E0502060401010101" pitchFamily="34" charset="-79"/>
                <a:cs typeface="David" panose="020E0502060401010101" pitchFamily="34" charset="-79"/>
              </a:rPr>
              <a:t>פלזנטל</a:t>
            </a:r>
            <a:r>
              <a:rPr lang="he-IL" dirty="0">
                <a:latin typeface="David" panose="020E0502060401010101" pitchFamily="34" charset="-79"/>
                <a:cs typeface="David" panose="020E0502060401010101" pitchFamily="34" charset="-79"/>
              </a:rPr>
              <a:t>	חיה לקס	         חנה גרוס         לאה אדלר	   רחלי בוטרמן       מרים אלבז  </a:t>
            </a:r>
          </a:p>
        </p:txBody>
      </p:sp>
      <p:pic>
        <p:nvPicPr>
          <p:cNvPr id="6" name="תמונה 5">
            <a:extLst>
              <a:ext uri="{FF2B5EF4-FFF2-40B4-BE49-F238E27FC236}">
                <a16:creationId xmlns:a16="http://schemas.microsoft.com/office/drawing/2014/main" id="{91063C9F-E7DB-401C-B780-DC524D985F9F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660" y="3563054"/>
            <a:ext cx="1289619" cy="128961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38FF62C-B6AA-48C8-A75B-B074AF02AEBA}"/>
              </a:ext>
            </a:extLst>
          </p:cNvPr>
          <p:cNvSpPr txBox="1"/>
          <p:nvPr/>
        </p:nvSpPr>
        <p:spPr>
          <a:xfrm>
            <a:off x="2681841" y="3900762"/>
            <a:ext cx="8299097" cy="584775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en-US" sz="3200" dirty="0"/>
              <a:t>https://github.com/leacar/escape-room-features</a:t>
            </a:r>
            <a:endParaRPr lang="he-IL" sz="3200" dirty="0"/>
          </a:p>
        </p:txBody>
      </p:sp>
    </p:spTree>
    <p:extLst>
      <p:ext uri="{BB962C8B-B14F-4D97-AF65-F5344CB8AC3E}">
        <p14:creationId xmlns:p14="http://schemas.microsoft.com/office/powerpoint/2010/main" val="8843663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תמונה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631" y="-47458"/>
            <a:ext cx="9144000" cy="696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2390696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432</TotalTime>
  <Words>140</Words>
  <Application>Microsoft Office PowerPoint</Application>
  <PresentationFormat>מסך רחב</PresentationFormat>
  <Paragraphs>23</Paragraphs>
  <Slides>9</Slides>
  <Notes>7</Notes>
  <HiddenSlides>0</HiddenSlides>
  <MMClips>0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David</vt:lpstr>
      <vt:lpstr>Times New Roman</vt:lpstr>
      <vt:lpstr>ערכת נושא Office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מצגת של PowerPoint‏</vt:lpstr>
      <vt:lpstr>Business feasibility</vt:lpstr>
      <vt:lpstr>מצגת של PowerPoint‏</vt:lpstr>
      <vt:lpstr>מצגת של PowerPoint‏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מצגת של PowerPoint</dc:title>
  <dc:creator>l c</dc:creator>
  <cp:lastModifiedBy>מרים אלבז</cp:lastModifiedBy>
  <cp:revision>34</cp:revision>
  <dcterms:created xsi:type="dcterms:W3CDTF">2018-06-07T12:06:47Z</dcterms:created>
  <dcterms:modified xsi:type="dcterms:W3CDTF">2018-06-07T20:11:31Z</dcterms:modified>
</cp:coreProperties>
</file>

<file path=docProps/thumbnail.jpeg>
</file>